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sldIdLst>
    <p:sldId id="274" r:id="rId5"/>
    <p:sldId id="307" r:id="rId6"/>
    <p:sldId id="308" r:id="rId7"/>
    <p:sldId id="310" r:id="rId8"/>
    <p:sldId id="320" r:id="rId9"/>
    <p:sldId id="311" r:id="rId10"/>
    <p:sldId id="321" r:id="rId11"/>
    <p:sldId id="312" r:id="rId12"/>
    <p:sldId id="325" r:id="rId13"/>
    <p:sldId id="313" r:id="rId14"/>
    <p:sldId id="323" r:id="rId15"/>
    <p:sldId id="314" r:id="rId16"/>
    <p:sldId id="324" r:id="rId17"/>
    <p:sldId id="315" r:id="rId18"/>
    <p:sldId id="322" r:id="rId19"/>
    <p:sldId id="316" r:id="rId20"/>
    <p:sldId id="326" r:id="rId21"/>
    <p:sldId id="317" r:id="rId22"/>
    <p:sldId id="327" r:id="rId23"/>
    <p:sldId id="318" r:id="rId24"/>
    <p:sldId id="328" r:id="rId25"/>
    <p:sldId id="319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19" autoAdjust="0"/>
  </p:normalViewPr>
  <p:slideViewPr>
    <p:cSldViewPr snapToGrid="0">
      <p:cViewPr>
        <p:scale>
          <a:sx n="41" d="100"/>
          <a:sy n="41" d="100"/>
        </p:scale>
        <p:origin x="525" y="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defRPr cap="all"/>
          </a:pPr>
          <a:r>
            <a:rPr lang="en-US"/>
            <a:t>Pay attention to the numbers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defRPr cap="all"/>
          </a:pPr>
          <a:r>
            <a:rPr lang="en-US"/>
            <a:t>Learn cool things about cows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defRPr cap="all"/>
          </a:pPr>
          <a:r>
            <a:rPr lang="en-US"/>
            <a:t>Become an amazing veterinarian!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chemeClr val="accent6">
            <a:lumMod val="60000"/>
            <a:lumOff val="40000"/>
          </a:schemeClr>
        </a:solidFill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 with solid fil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ry with solid fill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chemeClr val="accent6">
            <a:lumMod val="60000"/>
            <a:lumOff val="40000"/>
          </a:schemeClr>
        </a:solidFill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 with solid fill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86474" y="242140"/>
          <a:ext cx="1990125" cy="199012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110599" y="666265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0287" y="285214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Pay attention to the numbers</a:t>
          </a:r>
        </a:p>
      </dsp:txBody>
      <dsp:txXfrm>
        <a:off x="50287" y="2852140"/>
        <a:ext cx="3262500" cy="720000"/>
      </dsp:txXfrm>
    </dsp:sp>
    <dsp:sp modelId="{BCD8CDD9-0C56-4401-ADB1-8B48DAB2C96F}">
      <dsp:nvSpPr>
        <dsp:cNvPr id="0" name=""/>
        <dsp:cNvSpPr/>
      </dsp:nvSpPr>
      <dsp:spPr>
        <a:xfrm>
          <a:off x="4519912" y="242140"/>
          <a:ext cx="1990125" cy="199012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944037" y="666265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883725" y="285214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Learn cool things about cows</a:t>
          </a:r>
        </a:p>
      </dsp:txBody>
      <dsp:txXfrm>
        <a:off x="3883725" y="2852140"/>
        <a:ext cx="3262500" cy="720000"/>
      </dsp:txXfrm>
    </dsp:sp>
    <dsp:sp modelId="{FF93E135-77D6-48A0-8871-9BC93D705D06}">
      <dsp:nvSpPr>
        <dsp:cNvPr id="0" name=""/>
        <dsp:cNvSpPr/>
      </dsp:nvSpPr>
      <dsp:spPr>
        <a:xfrm>
          <a:off x="8353350" y="242140"/>
          <a:ext cx="1990125" cy="199012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777475" y="666265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717162" y="2852140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Become an amazing veterinarian!</a:t>
          </a:r>
        </a:p>
      </dsp:txBody>
      <dsp:txXfrm>
        <a:off x="7717162" y="2852140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allwhitebackground.com/cow-wallpaper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88" b="9877"/>
          <a:stretch/>
        </p:blipFill>
        <p:spPr>
          <a:xfrm>
            <a:off x="-53497" y="17013"/>
            <a:ext cx="12191999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17" y="4918032"/>
            <a:ext cx="11548532" cy="4198700"/>
          </a:xfrm>
        </p:spPr>
        <p:txBody>
          <a:bodyPr anchor="t">
            <a:normAutofit/>
          </a:bodyPr>
          <a:lstStyle/>
          <a:p>
            <a:r>
              <a:rPr lang="en-US" sz="115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COWS ARE COOL!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16A78-0D76-40C2-B654-F774ECED9827}"/>
              </a:ext>
            </a:extLst>
          </p:cNvPr>
          <p:cNvSpPr txBox="1"/>
          <p:nvPr/>
        </p:nvSpPr>
        <p:spPr>
          <a:xfrm>
            <a:off x="9816188" y="6657945"/>
            <a:ext cx="23727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allwhitebackground.com/cow-wallpaper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Draw a line to #4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660464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9301306" y="4111647"/>
            <a:ext cx="431800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0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Cows have a great sense of smell! They can smell up to how many miles away?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9512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9CD03-244E-41A6-A417-6A2BB717B4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his Smells Delicious #1- Calf smelling Dandelion Flower in Spring pasture  Photograph by Peter Herman">
            <a:extLst>
              <a:ext uri="{FF2B5EF4-FFF2-40B4-BE49-F238E27FC236}">
                <a16:creationId xmlns:a16="http://schemas.microsoft.com/office/drawing/2014/main" id="{DE41C0EE-884A-4BBE-A045-AA2C203FF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r="6443" b="359"/>
          <a:stretch/>
        </p:blipFill>
        <p:spPr bwMode="auto">
          <a:xfrm>
            <a:off x="4338961" y="0"/>
            <a:ext cx="8298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Draw a line to #5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660464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8380599" y="3985522"/>
            <a:ext cx="431800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Cows have ______ degree vision!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6534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0" dirty="0">
                <a:solidFill>
                  <a:schemeClr val="accent1"/>
                </a:solidFill>
              </a:rPr>
              <a:t>3</a:t>
            </a:r>
            <a:r>
              <a:rPr lang="en-US" sz="22400" dirty="0">
                <a:solidFill>
                  <a:schemeClr val="accent1"/>
                </a:solidFill>
              </a:rPr>
              <a:t>6</a:t>
            </a:r>
            <a:r>
              <a:rPr lang="en-US" sz="10800" dirty="0">
                <a:solidFill>
                  <a:schemeClr val="accent1"/>
                </a:solidFill>
              </a:rPr>
              <a:t>0</a:t>
            </a:r>
            <a:endParaRPr lang="en-US" sz="22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ow eye – My Best Contacts">
            <a:extLst>
              <a:ext uri="{FF2B5EF4-FFF2-40B4-BE49-F238E27FC236}">
                <a16:creationId xmlns:a16="http://schemas.microsoft.com/office/drawing/2014/main" id="{387E98DA-EFD4-40C0-846C-5F8967CCEC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95" y="0"/>
            <a:ext cx="6285185" cy="68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1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Draw a line to #6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660464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7371607" y="4073809"/>
            <a:ext cx="431800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3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many gallons of milk can a cow make In one day?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9512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1DEF-C656-44F6-B215-EC2567DE38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10,300 Gallons Of Milk For Hungry Families | SDPB Radio">
            <a:extLst>
              <a:ext uri="{FF2B5EF4-FFF2-40B4-BE49-F238E27FC236}">
                <a16:creationId xmlns:a16="http://schemas.microsoft.com/office/drawing/2014/main" id="{D66FCAA6-77A5-4D19-94E5-B91040C1A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r="-188"/>
          <a:stretch/>
        </p:blipFill>
        <p:spPr bwMode="auto">
          <a:xfrm>
            <a:off x="4596388" y="0"/>
            <a:ext cx="8905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Draw a line to #7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660464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6589636" y="3758499"/>
            <a:ext cx="431800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3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many toes </a:t>
            </a:r>
            <a:r>
              <a:rPr lang="en-US" sz="3600" u="sng" dirty="0">
                <a:solidFill>
                  <a:schemeClr val="tx1"/>
                </a:solidFill>
              </a:rPr>
              <a:t>total</a:t>
            </a:r>
            <a:r>
              <a:rPr lang="en-US" sz="3600" dirty="0">
                <a:solidFill>
                  <a:schemeClr val="tx1"/>
                </a:solidFill>
              </a:rPr>
              <a:t> do cows have?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9512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0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6148" name="Picture 4" descr="3 Best Cow Hooves for Dogs: Are They Safe?">
            <a:extLst>
              <a:ext uri="{FF2B5EF4-FFF2-40B4-BE49-F238E27FC236}">
                <a16:creationId xmlns:a16="http://schemas.microsoft.com/office/drawing/2014/main" id="{24533F38-EF41-4ED0-BE15-8815D268F4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/>
          <a:stretch/>
        </p:blipFill>
        <p:spPr bwMode="auto">
          <a:xfrm>
            <a:off x="4336344" y="0"/>
            <a:ext cx="7947632" cy="68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Draw a line to #8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660464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5801360" y="4042279"/>
            <a:ext cx="431800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many months are cows pregnant for?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9512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CC87D-443F-481F-85B9-ED954DFD5F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d Angus cow and calf. | Cow calf, Beef cattle, Barnyard animals">
            <a:extLst>
              <a:ext uri="{FF2B5EF4-FFF2-40B4-BE49-F238E27FC236}">
                <a16:creationId xmlns:a16="http://schemas.microsoft.com/office/drawing/2014/main" id="{68AB4EDF-47D9-4BD9-93F9-0C91E5027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88" y="0"/>
            <a:ext cx="7307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4D1E-BA60-4A23-8EBC-1159C82F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Directions: </a:t>
            </a:r>
            <a:br>
              <a:rPr lang="en-US" dirty="0"/>
            </a:br>
            <a:r>
              <a:rPr lang="en-US" dirty="0"/>
              <a:t>follow along with your connect-the-dots worksheet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65AA958D-239A-4E9F-9880-A6024BBB0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5851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Draw a line to #9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660464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5347314" y="4585825"/>
            <a:ext cx="431800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52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many hours a day do cows spend lying down?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9512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1A63E-76B7-42BD-88C4-C5E849B257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Do Cows Lie Down Before Rain? - WeatherNation">
            <a:extLst>
              <a:ext uri="{FF2B5EF4-FFF2-40B4-BE49-F238E27FC236}">
                <a16:creationId xmlns:a16="http://schemas.microsoft.com/office/drawing/2014/main" id="{C75F3E76-00AF-4930-B080-05FBE60CD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7"/>
          <a:stretch/>
        </p:blipFill>
        <p:spPr bwMode="auto">
          <a:xfrm>
            <a:off x="4249829" y="0"/>
            <a:ext cx="7942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Draw a line to #10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715" y="740086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5271639" y="5227845"/>
            <a:ext cx="431800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C253-1498-454F-91FD-20D16EDB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Funny Cow High Res Stock Images | Shutterstock">
            <a:extLst>
              <a:ext uri="{FF2B5EF4-FFF2-40B4-BE49-F238E27FC236}">
                <a16:creationId xmlns:a16="http://schemas.microsoft.com/office/drawing/2014/main" id="{7B371726-CABE-4370-B70E-9570F2F459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 b="16152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35D9D6-2C58-4EF5-A462-562C7AB0B0D9}"/>
              </a:ext>
            </a:extLst>
          </p:cNvPr>
          <p:cNvSpPr txBox="1"/>
          <p:nvPr/>
        </p:nvSpPr>
        <p:spPr>
          <a:xfrm>
            <a:off x="3155092" y="1890876"/>
            <a:ext cx="607498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1"/>
                </a:solidFill>
              </a:rPr>
              <a:t>THAT’S ALL FOLKS</a:t>
            </a:r>
          </a:p>
        </p:txBody>
      </p:sp>
    </p:spTree>
    <p:extLst>
      <p:ext uri="{BB962C8B-B14F-4D97-AF65-F5344CB8AC3E}">
        <p14:creationId xmlns:p14="http://schemas.microsoft.com/office/powerpoint/2010/main" val="13027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We think cows are the _____ animals on the planet!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0" name="Picture 6" descr="Cows found to be willing to work hard to gain access to a grooming brush">
            <a:extLst>
              <a:ext uri="{FF2B5EF4-FFF2-40B4-BE49-F238E27FC236}">
                <a16:creationId xmlns:a16="http://schemas.microsoft.com/office/drawing/2014/main" id="{0FCDE933-148C-41A0-A745-B574A1B1CF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r="19094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9512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00" dirty="0">
                <a:solidFill>
                  <a:schemeClr val="accent1"/>
                </a:solidFill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10587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MARK THE #1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660464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10087821" y="2560937"/>
            <a:ext cx="431800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many ears do cows have?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9512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2050" name="Picture 2" descr="This cow's antibodies could be the newest weapon against COVID-19 | Science  | AAAS">
            <a:extLst>
              <a:ext uri="{FF2B5EF4-FFF2-40B4-BE49-F238E27FC236}">
                <a16:creationId xmlns:a16="http://schemas.microsoft.com/office/drawing/2014/main" id="{515ACA57-1380-4DCF-9331-04003BEC95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4" r="8851"/>
          <a:stretch/>
        </p:blipFill>
        <p:spPr bwMode="auto">
          <a:xfrm>
            <a:off x="4244236" y="12100"/>
            <a:ext cx="7947764" cy="68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Draw a line To #2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660464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9994989" y="3085764"/>
            <a:ext cx="431800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9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many times a day are cows milked?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9512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0" dirty="0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11266" name="Picture 2" descr="What happens when a cow needs to be milked but isn't? | Unbottled">
            <a:extLst>
              <a:ext uri="{FF2B5EF4-FFF2-40B4-BE49-F238E27FC236}">
                <a16:creationId xmlns:a16="http://schemas.microsoft.com/office/drawing/2014/main" id="{7EA12E84-78CE-4DB1-A411-4B6402D920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97" y="0"/>
            <a:ext cx="7908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14B105-05A9-4FBC-A07D-077BEFC0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Draw a line to #3 ON YOUR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22B610-F33C-43E1-BE33-DE5B8657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53" y="660464"/>
            <a:ext cx="6764864" cy="55133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E1FAAC-B59B-40CC-AF35-97EB8ED4B8BD}"/>
              </a:ext>
            </a:extLst>
          </p:cNvPr>
          <p:cNvSpPr/>
          <p:nvPr/>
        </p:nvSpPr>
        <p:spPr>
          <a:xfrm>
            <a:off x="9771487" y="3749864"/>
            <a:ext cx="467009" cy="41656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43AEB-3AEA-4D67-AA7F-ED580131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many stomachs do cows have?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80585-E317-4C6F-A869-F330043E1509}"/>
              </a:ext>
            </a:extLst>
          </p:cNvPr>
          <p:cNvSpPr txBox="1"/>
          <p:nvPr/>
        </p:nvSpPr>
        <p:spPr>
          <a:xfrm>
            <a:off x="449512" y="3318570"/>
            <a:ext cx="37033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9119-DB00-467B-938F-127435148E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Omasum - an overview | ScienceDirect Topics">
            <a:extLst>
              <a:ext uri="{FF2B5EF4-FFF2-40B4-BE49-F238E27FC236}">
                <a16:creationId xmlns:a16="http://schemas.microsoft.com/office/drawing/2014/main" id="{16466E62-7F5C-468B-AC64-B4328520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74" y="502919"/>
            <a:ext cx="7783928" cy="5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{8521E22B-2C96-41AB-AF8C-B6FED7905617}tf56535239_win32</Template>
  <TotalTime>66</TotalTime>
  <Words>239</Words>
  <Application>Microsoft Office PowerPoint</Application>
  <PresentationFormat>Widescreen</PresentationFormat>
  <Paragraphs>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Franklin Gothic Demi</vt:lpstr>
      <vt:lpstr>Gill Sans MT</vt:lpstr>
      <vt:lpstr>Wingdings 2</vt:lpstr>
      <vt:lpstr>DividendVTI</vt:lpstr>
      <vt:lpstr>COWS ARE COOL!</vt:lpstr>
      <vt:lpstr>Directions:  follow along with your connect-the-dots worksheet</vt:lpstr>
      <vt:lpstr>We think cows are the _____ animals on the planet!</vt:lpstr>
      <vt:lpstr>MARK THE #1 ON YOUR SHEET</vt:lpstr>
      <vt:lpstr>How many ears do cows have?</vt:lpstr>
      <vt:lpstr>Draw a line To #2 ON YOUR SHEET</vt:lpstr>
      <vt:lpstr>How many times a day are cows milked?</vt:lpstr>
      <vt:lpstr>Draw a line to #3 ON YOUR SHEET</vt:lpstr>
      <vt:lpstr>How many stomachs do cows have?</vt:lpstr>
      <vt:lpstr>Draw a line to #4 ON YOUR SHEET</vt:lpstr>
      <vt:lpstr>Cows have a great sense of smell! They can smell up to how many miles away?</vt:lpstr>
      <vt:lpstr>Draw a line to #5 ON YOUR SHEET</vt:lpstr>
      <vt:lpstr>Cows have ______ degree vision!</vt:lpstr>
      <vt:lpstr>Draw a line to #6 ON YOUR SHEET</vt:lpstr>
      <vt:lpstr>How many gallons of milk can a cow make In one day?</vt:lpstr>
      <vt:lpstr>Draw a line to #7 ON YOUR SHEET</vt:lpstr>
      <vt:lpstr>How many toes total do cows have?</vt:lpstr>
      <vt:lpstr>Draw a line to #8 ON YOUR SHEET</vt:lpstr>
      <vt:lpstr>How many months are cows pregnant for?</vt:lpstr>
      <vt:lpstr>Draw a line to #9 ON YOUR SHEET</vt:lpstr>
      <vt:lpstr>How many hours a day do cows spend lying down?</vt:lpstr>
      <vt:lpstr>Draw a line to #10 ON YOUR 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COWS ARE COOL!</dc:title>
  <dc:creator>Haynes, Hannah</dc:creator>
  <cp:lastModifiedBy>Haynes, Hannah</cp:lastModifiedBy>
  <cp:revision>10</cp:revision>
  <dcterms:created xsi:type="dcterms:W3CDTF">2021-04-08T17:43:16Z</dcterms:created>
  <dcterms:modified xsi:type="dcterms:W3CDTF">2021-04-09T15:04:40Z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